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af6aa2e7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af6aa2e7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af6aa2e7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af6aa2e7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af6aa2e7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af6aa2e7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af6aa2e7a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af6aa2e7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af6aa2e7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af6aa2e7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af6aa2e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af6aa2e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af6aa2e7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af6aa2e7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af6aa2e7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af6aa2e7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af6aa2e7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af6aa2e7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af6aa2e7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af6aa2e7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af6aa2e7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af6aa2e7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af6aa2e7a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af6aa2e7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